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28800"/>
            <a:ext cx="11017225" cy="4921522"/>
            <a:chOff x="335360" y="1951672"/>
            <a:chExt cx="11017225"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017225" cy="4884354"/>
              <a:chOff x="335360" y="1988840"/>
              <a:chExt cx="11017225"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017225" cy="4717688"/>
                <a:chOff x="191343" y="2492896"/>
                <a:chExt cx="11017225"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071663" y="2852935"/>
                  <a:ext cx="8056984" cy="3695214"/>
                  <a:chOff x="2919409" y="4269506"/>
                  <a:chExt cx="8056984"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919409"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8784814"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3071662"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8904312"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580796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596030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32687</TotalTime>
  <Words>48367</Words>
  <Application>Microsoft Office PowerPoint</Application>
  <PresentationFormat>Widescreen</PresentationFormat>
  <Paragraphs>6194</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7108</cp:revision>
  <dcterms:created xsi:type="dcterms:W3CDTF">2015-10-09T06:09:34Z</dcterms:created>
  <dcterms:modified xsi:type="dcterms:W3CDTF">2020-10-01T05:05:21Z</dcterms:modified>
</cp:coreProperties>
</file>